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2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8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544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56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1285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60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408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3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207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965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24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1912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70EF6-6985-4A60-82F3-FB1ADD5A465C}" type="datetimeFigureOut">
              <a:rPr lang="es-ES" smtClean="0"/>
              <a:t>27/10/2016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3E05-5884-4AE2-99F0-C6C1A7019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029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nvenio con mex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doctorad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8130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Palmira Ubinas</dc:creator>
  <cp:lastModifiedBy>Palmira Ubinas</cp:lastModifiedBy>
  <cp:revision>2</cp:revision>
  <dcterms:created xsi:type="dcterms:W3CDTF">2016-10-26T21:52:35Z</dcterms:created>
  <dcterms:modified xsi:type="dcterms:W3CDTF">2016-10-27T16:41:01Z</dcterms:modified>
</cp:coreProperties>
</file>